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17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11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27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41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83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38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55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23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8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48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32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9B0B6-6116-4449-B558-1CACBDA72C6D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6DA11-A88A-4E49-89E2-35C6AB792F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87" y="332656"/>
            <a:ext cx="458977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3" y="4351176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Reconstitution astronomique et dessin du témoin.</a:t>
            </a:r>
          </a:p>
          <a:p>
            <a:endParaRPr lang="fr-FR" sz="1000" dirty="0" smtClean="0"/>
          </a:p>
          <a:p>
            <a:r>
              <a:rPr lang="fr-FR" sz="1000" dirty="0" smtClean="0"/>
              <a:t>On retrouve la description du témoin:</a:t>
            </a:r>
          </a:p>
          <a:p>
            <a:r>
              <a:rPr lang="fr-FR" sz="1000" dirty="0" smtClean="0"/>
              <a:t>Le PAN est Jupiter « à gauche de la Lune » et « l’étoile à droite de la Lune » est effectivement visible, c’est  soit </a:t>
            </a:r>
            <a:r>
              <a:rPr lang="fr-FR" sz="1000" dirty="0" err="1" smtClean="0"/>
              <a:t>Alphard</a:t>
            </a:r>
            <a:r>
              <a:rPr lang="fr-FR" sz="1000" dirty="0" smtClean="0"/>
              <a:t> (magnitude 1,95 a droite au dessous , cas du dessin), soit Regulus ( magnitude 1,35 à droite en dessus) 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626" y="3356991"/>
            <a:ext cx="5012374" cy="30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35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Aguttes Jean-Paul</dc:creator>
  <cp:lastModifiedBy>Aguttes Jean-Paul</cp:lastModifiedBy>
  <cp:revision>2</cp:revision>
  <dcterms:created xsi:type="dcterms:W3CDTF">2016-09-12T15:06:20Z</dcterms:created>
  <dcterms:modified xsi:type="dcterms:W3CDTF">2016-09-12T15:18:01Z</dcterms:modified>
</cp:coreProperties>
</file>