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6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6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3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73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9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63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9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8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8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940E-0742-4B6A-8199-72196592EE80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ACC1-9AF3-4501-9C9E-EEFBE8B95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4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aguttesjp\AppData\Local\Microsoft\Windows\Temporary Internet Files\Content.Outlook\O1MR4BHQ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321121" cy="247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tilisateurs\aguttesjp\AppData\Local\Microsoft\Windows\Temporary Internet Files\Content.Outlook\O1MR4BHQ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07" y="3310738"/>
            <a:ext cx="3218870" cy="21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tilisateurs\aguttesjp\AppData\Local\Microsoft\Windows\Temporary Internet Files\Content.Outlook\O1MR4BHQ\P1010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0" y="2406305"/>
            <a:ext cx="3140460" cy="23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8370" y="11185"/>
            <a:ext cx="4434590" cy="22467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La Photo </a:t>
            </a:r>
            <a:r>
              <a:rPr lang="fr-FR" sz="1000" dirty="0" smtClean="0"/>
              <a:t>du témoin ci-dessous  </a:t>
            </a:r>
            <a:r>
              <a:rPr lang="fr-FR" sz="1000" dirty="0" smtClean="0"/>
              <a:t>représente </a:t>
            </a:r>
            <a:r>
              <a:rPr lang="fr-FR" sz="1000" dirty="0" smtClean="0"/>
              <a:t>une forme de trainée  avion  en fer à cheval.  Comme l’attestent les photos ci </a:t>
            </a:r>
            <a:r>
              <a:rPr lang="fr-FR" sz="1000" dirty="0" smtClean="0"/>
              <a:t>contre, cette </a:t>
            </a:r>
            <a:r>
              <a:rPr lang="fr-FR" sz="1000" dirty="0"/>
              <a:t>forme particulière est causée par les éjections qui s'écartent du fuselage de l'avion avant de se rejoindre dans son </a:t>
            </a:r>
            <a:r>
              <a:rPr lang="fr-FR" sz="1000" dirty="0" smtClean="0"/>
              <a:t>sillage. La direction de l’avion en éloignement  du témoin  (et non en déplacement  transversal)  permet </a:t>
            </a:r>
            <a:r>
              <a:rPr lang="fr-FR" sz="1000" dirty="0"/>
              <a:t> </a:t>
            </a:r>
            <a:r>
              <a:rPr lang="fr-FR" sz="1000" dirty="0" smtClean="0"/>
              <a:t>une vision séparée  durable  des deux trainées. </a:t>
            </a:r>
          </a:p>
          <a:p>
            <a:endParaRPr lang="fr-FR" sz="1000" dirty="0"/>
          </a:p>
          <a:p>
            <a:r>
              <a:rPr lang="fr-FR" sz="1000" dirty="0" smtClean="0"/>
              <a:t>La différence essentielle </a:t>
            </a:r>
            <a:r>
              <a:rPr lang="fr-FR" sz="1000" dirty="0" smtClean="0"/>
              <a:t>dans le cas du témoin  </a:t>
            </a:r>
            <a:r>
              <a:rPr lang="fr-FR" sz="1000" dirty="0" smtClean="0"/>
              <a:t>provient de la condition d’éclairement </a:t>
            </a:r>
            <a:r>
              <a:rPr lang="fr-FR" sz="1000" dirty="0" smtClean="0"/>
              <a:t>.  </a:t>
            </a:r>
            <a:r>
              <a:rPr lang="fr-FR" sz="1000" dirty="0"/>
              <a:t>C</a:t>
            </a:r>
            <a:r>
              <a:rPr lang="fr-FR" sz="1000" dirty="0" smtClean="0"/>
              <a:t>omme </a:t>
            </a:r>
            <a:r>
              <a:rPr lang="fr-FR" sz="1000" dirty="0" smtClean="0"/>
              <a:t>expliqué dans le </a:t>
            </a:r>
            <a:r>
              <a:rPr lang="fr-FR" sz="1000" dirty="0" smtClean="0"/>
              <a:t>schéma  ci-dessous ,  </a:t>
            </a:r>
            <a:r>
              <a:rPr lang="fr-FR" sz="1000" dirty="0"/>
              <a:t>l</a:t>
            </a:r>
            <a:r>
              <a:rPr lang="fr-FR" sz="1000" dirty="0" smtClean="0"/>
              <a:t>es </a:t>
            </a:r>
            <a:r>
              <a:rPr lang="fr-FR" sz="1000" dirty="0" smtClean="0"/>
              <a:t>photos ci contre représentent  une trainée  directement éclairée par le soleil. </a:t>
            </a:r>
            <a:r>
              <a:rPr lang="fr-FR" sz="1000" dirty="0"/>
              <a:t> </a:t>
            </a:r>
            <a:r>
              <a:rPr lang="fr-FR" sz="1000" dirty="0" smtClean="0"/>
              <a:t>Dans le cas du témoin </a:t>
            </a:r>
            <a:r>
              <a:rPr lang="fr-FR" sz="1000" dirty="0" smtClean="0"/>
              <a:t>, la </a:t>
            </a:r>
            <a:r>
              <a:rPr lang="fr-FR" sz="1000" dirty="0" smtClean="0"/>
              <a:t>trainée  n’est pas éclairée directement </a:t>
            </a:r>
            <a:r>
              <a:rPr lang="fr-FR" sz="1000" dirty="0"/>
              <a:t> par le soleil  (masque de la terre) mais </a:t>
            </a:r>
            <a:r>
              <a:rPr lang="fr-FR" sz="1000" dirty="0" smtClean="0"/>
              <a:t>l’arrière-plan </a:t>
            </a:r>
            <a:r>
              <a:rPr lang="fr-FR" sz="1000" dirty="0"/>
              <a:t>dans la visée du témoin est constitué par une partie haute de ciel encore éclairée par le soleil et qui permet donc </a:t>
            </a:r>
            <a:r>
              <a:rPr lang="fr-FR" sz="1000" dirty="0" smtClean="0"/>
              <a:t>à la trainée de </a:t>
            </a:r>
            <a:r>
              <a:rPr lang="fr-FR" sz="1000" dirty="0"/>
              <a:t>se détacher sur un fond plus lumineux . D’ailleurs on voit </a:t>
            </a:r>
            <a:r>
              <a:rPr lang="fr-FR" sz="1000" dirty="0" smtClean="0"/>
              <a:t> bien une </a:t>
            </a:r>
            <a:r>
              <a:rPr lang="fr-FR" sz="1000" dirty="0"/>
              <a:t>luminosité croissant vers le haut dans la photo </a:t>
            </a:r>
            <a:r>
              <a:rPr lang="fr-FR" sz="1000" dirty="0" smtClean="0"/>
              <a:t>du témoin.</a:t>
            </a:r>
            <a:endParaRPr lang="fr-FR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79130"/>
            <a:ext cx="3749352" cy="206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D:\Utilisateurs\aguttesjp\AppData\Local\Microsoft\Windows\Temporary Internet Files\Content.Outlook\O1MR4BHQ\Screen Shot 03-06-17 at 11.1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029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03648" y="4653136"/>
            <a:ext cx="4434590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Cette capture de </a:t>
            </a:r>
            <a:r>
              <a:rPr lang="fr-FR" sz="1000" dirty="0" err="1" smtClean="0"/>
              <a:t>Flightradar</a:t>
            </a:r>
            <a:r>
              <a:rPr lang="fr-FR" sz="1000" dirty="0" smtClean="0"/>
              <a:t> montre plusieurs avions possibles  dans la direction indiquée par le témoin ( Sud Est de </a:t>
            </a:r>
            <a:r>
              <a:rPr lang="fr-FR" sz="1000" dirty="0" err="1" smtClean="0"/>
              <a:t>Ancinnes</a:t>
            </a:r>
            <a:r>
              <a:rPr lang="fr-FR" sz="1000" dirty="0" smtClean="0"/>
              <a:t> à coté de Alençon) et à l’heure indiquée ( après 18H10 local, 17H10 TU). La piste sélectionnée correspond très probablement au PAN car </a:t>
            </a:r>
            <a:r>
              <a:rPr lang="fr-FR" sz="1000" dirty="0"/>
              <a:t> </a:t>
            </a:r>
            <a:r>
              <a:rPr lang="fr-FR" sz="1000" dirty="0" smtClean="0"/>
              <a:t>il est vu du témoin de « dessous derrière »  ce qui confère l’orientation </a:t>
            </a:r>
            <a:r>
              <a:rPr lang="fr-FR" sz="1000" dirty="0"/>
              <a:t> </a:t>
            </a:r>
            <a:r>
              <a:rPr lang="fr-FR" sz="1000" dirty="0" smtClean="0"/>
              <a:t>vers le haut du fer à cheval  de la trainée. D’autre part cette piste est  bien dans la  zone qui n’est plus éclairée par le soleil.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423297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168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Aguttes Jean-Paul</dc:creator>
  <cp:lastModifiedBy>Aguttes Jean-Paul</cp:lastModifiedBy>
  <cp:revision>10</cp:revision>
  <dcterms:created xsi:type="dcterms:W3CDTF">2017-03-07T14:05:34Z</dcterms:created>
  <dcterms:modified xsi:type="dcterms:W3CDTF">2017-03-08T12:14:31Z</dcterms:modified>
</cp:coreProperties>
</file>